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1/22/2016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1/22/2016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1/22/2016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1/22/2016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1/22/2016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4</a:t>
            </a:r>
            <a:endParaRPr lang="en-US" dirty="0"/>
          </a:p>
        </p:txBody>
      </p:sp>
      <p:pic>
        <p:nvPicPr>
          <p:cNvPr id="3" name="Picture Placeholder 1" descr="Table 4"/>
          <p:cNvPicPr>
            <a:picLocks noGrp="1" noChangeAspect="1"/>
          </p:cNvPicPr>
          <p:nvPr>
            <p:ph type="pic" idx="1"/>
          </p:nvPr>
        </p:nvPicPr>
        <p:blipFill>
          <a:blip r:embed="rId2" cstate="print"/>
          <a:stretch>
            <a:fillRect/>
          </a:stretch>
        </p:blipFill>
        <p:spPr>
          <a:xfrm>
            <a:off x="342500" y="1762125"/>
            <a:ext cx="5715000" cy="3333750"/>
          </a:xfrm>
        </p:spPr>
      </p:pic>
      <p:sp>
        <p:nvSpPr>
          <p:cNvPr id="4" name="Rectangle 2"/>
          <p:cNvSpPr>
            <a:spLocks noGrp="1"/>
          </p:cNvSpPr>
          <p:nvPr>
            <p:ph type="body" sz="half" idx="2"/>
          </p:nvPr>
        </p:nvSpPr>
        <p:spPr/>
        <p:txBody>
          <a:bodyPr anchor="b"/>
          <a:lstStyle/>
          <a:p>
            <a:r>
              <a:rPr lang="en-US" dirty="0" smtClean="0"/>
              <a:t>Table 4. SKIN TEAR PRODUCT SELECTION GUIDE</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70</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Table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2016-01-22T20:31:54Z</dcterms:modified>
  <cp:version>1.0</cp:version>
</cp:coreProperties>
</file>